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9" r:id="rId5"/>
    <p:sldId id="258" r:id="rId6"/>
    <p:sldId id="257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creenshot 2025-08-01 at 11.48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39090"/>
            <a:ext cx="12192635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1.2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635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1.2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000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8.1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000" cy="757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8.1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39090"/>
            <a:ext cx="12192635" cy="759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8.2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635"/>
            <a:ext cx="12192000" cy="759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8.2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39090"/>
            <a:ext cx="12192635" cy="757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8.3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2425"/>
            <a:ext cx="12192635" cy="759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58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67030"/>
            <a:ext cx="12192000" cy="760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58.3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000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58.4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635"/>
            <a:ext cx="12192000" cy="762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42.1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635" cy="759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58.4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96240"/>
            <a:ext cx="12192000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42.2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53060"/>
            <a:ext cx="12192635" cy="759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42.3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53060"/>
            <a:ext cx="12192635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Screenshot 2025-08-01 at 11.42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000" cy="759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0.4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53060"/>
            <a:ext cx="12192635" cy="760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0.5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24485"/>
            <a:ext cx="12192000" cy="756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1.0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67030"/>
            <a:ext cx="12192000" cy="762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8-01 at 11.51.1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53060"/>
            <a:ext cx="12192000" cy="759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Spreadsheets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vaibhaviii</dc:creator>
  <cp:lastModifiedBy>Vaibhavi Dhankhar</cp:lastModifiedBy>
  <cp:revision>3</cp:revision>
  <dcterms:created xsi:type="dcterms:W3CDTF">2025-08-01T18:33:25Z</dcterms:created>
  <dcterms:modified xsi:type="dcterms:W3CDTF">2025-08-01T18:33:25Z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AD6E2EC2683FBAF174088D6804647958_43</vt:lpwstr>
  </property>
  <property fmtid="{D5CDD505-2E9C-101B-9397-08002B2CF9AE}" pid="3" name="KSOProductBuildVer">
    <vt:lpwstr>1033-12.1.21937.21937</vt:lpwstr>
  </property>
</Properties>
</file>